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cc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GB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GB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7702550-71A7-496A-95C8-10E7565DB27B}" type="slidenum">
              <a:rPr lang="en-GB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sana Math"/>
              </a:rPr>
              <a:t>TOPCAT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04000" y="1152000"/>
            <a:ext cx="9071640" cy="1527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3200">
                <a:latin typeface="Asana Math"/>
              </a:rPr>
              <a:t>Tool for OPerations on Catalogues And Tables</a:t>
            </a:r>
            <a:endParaRPr/>
          </a:p>
          <a:p>
            <a:pPr algn="ctr"/>
            <a:r>
              <a:rPr lang="en-GB" sz="3200">
                <a:latin typeface="Asana Math"/>
              </a:rPr>
              <a:t>'Does what you want with tables'</a:t>
            </a:r>
            <a:endParaRPr/>
          </a:p>
        </p:txBody>
      </p:sp>
      <p:sp>
        <p:nvSpPr>
          <p:cNvPr id="41" name="TextShape 3"/>
          <p:cNvSpPr txBox="1"/>
          <p:nvPr/>
        </p:nvSpPr>
        <p:spPr>
          <a:xfrm>
            <a:off x="504000" y="483156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3200">
                <a:latin typeface="Asana Math"/>
              </a:rPr>
              <a:t>Mat Schofield</a:t>
            </a:r>
            <a:endParaRPr/>
          </a:p>
        </p:txBody>
      </p:sp>
      <p:pic>
        <p:nvPicPr>
          <p:cNvPr id="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96000" y="2592000"/>
            <a:ext cx="3744000" cy="39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Loading TOPCAT</a:t>
            </a:r>
            <a:endParaRPr/>
          </a:p>
        </p:txBody>
      </p:sp>
      <p:sp>
        <p:nvSpPr>
          <p:cNvPr id="44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TextShape 3"/>
          <p:cNvSpPr txBox="1"/>
          <p:nvPr/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TextShape 4"/>
          <p:cNvSpPr txBox="1"/>
          <p:nvPr/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" name="TextShape 5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890360"/>
            <a:ext cx="100796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Loading data and Sky Plotting</a:t>
            </a:r>
            <a:endParaRPr/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TextShape 3"/>
          <p:cNvSpPr txBox="1"/>
          <p:nvPr/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TextShape 4"/>
          <p:cNvSpPr txBox="1"/>
          <p:nvPr/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TextShape 5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890360"/>
            <a:ext cx="100796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Colourbar</a:t>
            </a:r>
            <a:endParaRPr/>
          </a:p>
        </p:txBody>
      </p:sp>
      <p:pic>
        <p:nvPicPr>
          <p:cNvPr id="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90360"/>
            <a:ext cx="100796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Colourbar</a:t>
            </a:r>
            <a:endParaRPr/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TextShape 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872000"/>
            <a:ext cx="100796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Colourbar</a:t>
            </a:r>
            <a:endParaRPr/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TextShape 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872000"/>
            <a:ext cx="100796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3D plotting in cartesian coordinates</a:t>
            </a:r>
            <a:endParaRPr/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TextShape 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872000"/>
            <a:ext cx="100796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3D plotting using spherical polar coordinates</a:t>
            </a:r>
            <a:endParaRPr/>
          </a:p>
        </p:txBody>
      </p:sp>
      <p:sp>
        <p:nvSpPr>
          <p:cNvPr id="7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TextShape 3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080" y="1872000"/>
            <a:ext cx="100796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